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7616825" cy="29622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33" userDrawn="1">
          <p15:clr>
            <a:srgbClr val="A4A3A4"/>
          </p15:clr>
        </p15:guide>
        <p15:guide id="2" pos="239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 showGuides="1">
      <p:cViewPr varScale="1">
        <p:scale>
          <a:sx n="213" d="100"/>
          <a:sy n="213" d="100"/>
        </p:scale>
        <p:origin x="192" y="704"/>
      </p:cViewPr>
      <p:guideLst>
        <p:guide orient="horz" pos="933"/>
        <p:guide pos="239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52103" y="484798"/>
            <a:ext cx="5712619" cy="1031311"/>
          </a:xfrm>
        </p:spPr>
        <p:txBody>
          <a:bodyPr anchor="b"/>
          <a:lstStyle>
            <a:lvl1pPr algn="ctr">
              <a:defRPr sz="2591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52103" y="1555880"/>
            <a:ext cx="5712619" cy="715197"/>
          </a:xfrm>
        </p:spPr>
        <p:txBody>
          <a:bodyPr/>
          <a:lstStyle>
            <a:lvl1pPr marL="0" indent="0" algn="ctr">
              <a:buNone/>
              <a:defRPr sz="1037"/>
            </a:lvl1pPr>
            <a:lvl2pPr marL="197465" indent="0" algn="ctr">
              <a:buNone/>
              <a:defRPr sz="864"/>
            </a:lvl2pPr>
            <a:lvl3pPr marL="394929" indent="0" algn="ctr">
              <a:buNone/>
              <a:defRPr sz="777"/>
            </a:lvl3pPr>
            <a:lvl4pPr marL="592394" indent="0" algn="ctr">
              <a:buNone/>
              <a:defRPr sz="691"/>
            </a:lvl4pPr>
            <a:lvl5pPr marL="789859" indent="0" algn="ctr">
              <a:buNone/>
              <a:defRPr sz="691"/>
            </a:lvl5pPr>
            <a:lvl6pPr marL="987323" indent="0" algn="ctr">
              <a:buNone/>
              <a:defRPr sz="691"/>
            </a:lvl6pPr>
            <a:lvl7pPr marL="1184788" indent="0" algn="ctr">
              <a:buNone/>
              <a:defRPr sz="691"/>
            </a:lvl7pPr>
            <a:lvl8pPr marL="1382253" indent="0" algn="ctr">
              <a:buNone/>
              <a:defRPr sz="691"/>
            </a:lvl8pPr>
            <a:lvl9pPr marL="1579717" indent="0" algn="ctr">
              <a:buNone/>
              <a:defRPr sz="691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41108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08658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50790" y="157714"/>
            <a:ext cx="1642378" cy="251039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23657" y="157714"/>
            <a:ext cx="4831923" cy="251039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58495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79387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689" y="738512"/>
            <a:ext cx="6569512" cy="1232224"/>
          </a:xfrm>
        </p:spPr>
        <p:txBody>
          <a:bodyPr anchor="b"/>
          <a:lstStyle>
            <a:lvl1pPr>
              <a:defRPr sz="2591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689" y="1982393"/>
            <a:ext cx="6569512" cy="647997"/>
          </a:xfrm>
        </p:spPr>
        <p:txBody>
          <a:bodyPr/>
          <a:lstStyle>
            <a:lvl1pPr marL="0" indent="0">
              <a:buNone/>
              <a:defRPr sz="1037">
                <a:solidFill>
                  <a:schemeClr val="tx1">
                    <a:tint val="82000"/>
                  </a:schemeClr>
                </a:solidFill>
              </a:defRPr>
            </a:lvl1pPr>
            <a:lvl2pPr marL="197465" indent="0">
              <a:buNone/>
              <a:defRPr sz="864">
                <a:solidFill>
                  <a:schemeClr val="tx1">
                    <a:tint val="82000"/>
                  </a:schemeClr>
                </a:solidFill>
              </a:defRPr>
            </a:lvl2pPr>
            <a:lvl3pPr marL="394929" indent="0">
              <a:buNone/>
              <a:defRPr sz="777">
                <a:solidFill>
                  <a:schemeClr val="tx1">
                    <a:tint val="82000"/>
                  </a:schemeClr>
                </a:solidFill>
              </a:defRPr>
            </a:lvl3pPr>
            <a:lvl4pPr marL="592394" indent="0">
              <a:buNone/>
              <a:defRPr sz="691">
                <a:solidFill>
                  <a:schemeClr val="tx1">
                    <a:tint val="82000"/>
                  </a:schemeClr>
                </a:solidFill>
              </a:defRPr>
            </a:lvl4pPr>
            <a:lvl5pPr marL="789859" indent="0">
              <a:buNone/>
              <a:defRPr sz="691">
                <a:solidFill>
                  <a:schemeClr val="tx1">
                    <a:tint val="82000"/>
                  </a:schemeClr>
                </a:solidFill>
              </a:defRPr>
            </a:lvl5pPr>
            <a:lvl6pPr marL="987323" indent="0">
              <a:buNone/>
              <a:defRPr sz="691">
                <a:solidFill>
                  <a:schemeClr val="tx1">
                    <a:tint val="82000"/>
                  </a:schemeClr>
                </a:solidFill>
              </a:defRPr>
            </a:lvl6pPr>
            <a:lvl7pPr marL="1184788" indent="0">
              <a:buNone/>
              <a:defRPr sz="691">
                <a:solidFill>
                  <a:schemeClr val="tx1">
                    <a:tint val="82000"/>
                  </a:schemeClr>
                </a:solidFill>
              </a:defRPr>
            </a:lvl7pPr>
            <a:lvl8pPr marL="1382253" indent="0">
              <a:buNone/>
              <a:defRPr sz="691">
                <a:solidFill>
                  <a:schemeClr val="tx1">
                    <a:tint val="82000"/>
                  </a:schemeClr>
                </a:solidFill>
              </a:defRPr>
            </a:lvl8pPr>
            <a:lvl9pPr marL="1579717" indent="0">
              <a:buNone/>
              <a:defRPr sz="691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18012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23657" y="788569"/>
            <a:ext cx="3237151" cy="187953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56017" y="788569"/>
            <a:ext cx="3237151" cy="187953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9417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4649" y="157714"/>
            <a:ext cx="6569512" cy="57257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4649" y="726169"/>
            <a:ext cx="3222274" cy="355884"/>
          </a:xfrm>
        </p:spPr>
        <p:txBody>
          <a:bodyPr anchor="b"/>
          <a:lstStyle>
            <a:lvl1pPr marL="0" indent="0">
              <a:buNone/>
              <a:defRPr sz="1037" b="1"/>
            </a:lvl1pPr>
            <a:lvl2pPr marL="197465" indent="0">
              <a:buNone/>
              <a:defRPr sz="864" b="1"/>
            </a:lvl2pPr>
            <a:lvl3pPr marL="394929" indent="0">
              <a:buNone/>
              <a:defRPr sz="777" b="1"/>
            </a:lvl3pPr>
            <a:lvl4pPr marL="592394" indent="0">
              <a:buNone/>
              <a:defRPr sz="691" b="1"/>
            </a:lvl4pPr>
            <a:lvl5pPr marL="789859" indent="0">
              <a:buNone/>
              <a:defRPr sz="691" b="1"/>
            </a:lvl5pPr>
            <a:lvl6pPr marL="987323" indent="0">
              <a:buNone/>
              <a:defRPr sz="691" b="1"/>
            </a:lvl6pPr>
            <a:lvl7pPr marL="1184788" indent="0">
              <a:buNone/>
              <a:defRPr sz="691" b="1"/>
            </a:lvl7pPr>
            <a:lvl8pPr marL="1382253" indent="0">
              <a:buNone/>
              <a:defRPr sz="691" b="1"/>
            </a:lvl8pPr>
            <a:lvl9pPr marL="1579717" indent="0">
              <a:buNone/>
              <a:defRPr sz="691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4649" y="1082053"/>
            <a:ext cx="3222274" cy="15915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56018" y="726169"/>
            <a:ext cx="3238143" cy="355884"/>
          </a:xfrm>
        </p:spPr>
        <p:txBody>
          <a:bodyPr anchor="b"/>
          <a:lstStyle>
            <a:lvl1pPr marL="0" indent="0">
              <a:buNone/>
              <a:defRPr sz="1037" b="1"/>
            </a:lvl1pPr>
            <a:lvl2pPr marL="197465" indent="0">
              <a:buNone/>
              <a:defRPr sz="864" b="1"/>
            </a:lvl2pPr>
            <a:lvl3pPr marL="394929" indent="0">
              <a:buNone/>
              <a:defRPr sz="777" b="1"/>
            </a:lvl3pPr>
            <a:lvl4pPr marL="592394" indent="0">
              <a:buNone/>
              <a:defRPr sz="691" b="1"/>
            </a:lvl4pPr>
            <a:lvl5pPr marL="789859" indent="0">
              <a:buNone/>
              <a:defRPr sz="691" b="1"/>
            </a:lvl5pPr>
            <a:lvl6pPr marL="987323" indent="0">
              <a:buNone/>
              <a:defRPr sz="691" b="1"/>
            </a:lvl6pPr>
            <a:lvl7pPr marL="1184788" indent="0">
              <a:buNone/>
              <a:defRPr sz="691" b="1"/>
            </a:lvl7pPr>
            <a:lvl8pPr marL="1382253" indent="0">
              <a:buNone/>
              <a:defRPr sz="691" b="1"/>
            </a:lvl8pPr>
            <a:lvl9pPr marL="1579717" indent="0">
              <a:buNone/>
              <a:defRPr sz="691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56018" y="1082053"/>
            <a:ext cx="3238143" cy="15915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85711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1492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47502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4649" y="197485"/>
            <a:ext cx="2456624" cy="691198"/>
          </a:xfrm>
        </p:spPr>
        <p:txBody>
          <a:bodyPr anchor="b"/>
          <a:lstStyle>
            <a:lvl1pPr>
              <a:defRPr sz="138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8143" y="426513"/>
            <a:ext cx="3856018" cy="2105135"/>
          </a:xfrm>
        </p:spPr>
        <p:txBody>
          <a:bodyPr/>
          <a:lstStyle>
            <a:lvl1pPr>
              <a:defRPr sz="1382"/>
            </a:lvl1pPr>
            <a:lvl2pPr>
              <a:defRPr sz="1209"/>
            </a:lvl2pPr>
            <a:lvl3pPr>
              <a:defRPr sz="1037"/>
            </a:lvl3pPr>
            <a:lvl4pPr>
              <a:defRPr sz="864"/>
            </a:lvl4pPr>
            <a:lvl5pPr>
              <a:defRPr sz="864"/>
            </a:lvl5pPr>
            <a:lvl6pPr>
              <a:defRPr sz="864"/>
            </a:lvl6pPr>
            <a:lvl7pPr>
              <a:defRPr sz="864"/>
            </a:lvl7pPr>
            <a:lvl8pPr>
              <a:defRPr sz="864"/>
            </a:lvl8pPr>
            <a:lvl9pPr>
              <a:defRPr sz="864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4649" y="888683"/>
            <a:ext cx="2456624" cy="1646394"/>
          </a:xfrm>
        </p:spPr>
        <p:txBody>
          <a:bodyPr/>
          <a:lstStyle>
            <a:lvl1pPr marL="0" indent="0">
              <a:buNone/>
              <a:defRPr sz="691"/>
            </a:lvl1pPr>
            <a:lvl2pPr marL="197465" indent="0">
              <a:buNone/>
              <a:defRPr sz="605"/>
            </a:lvl2pPr>
            <a:lvl3pPr marL="394929" indent="0">
              <a:buNone/>
              <a:defRPr sz="518"/>
            </a:lvl3pPr>
            <a:lvl4pPr marL="592394" indent="0">
              <a:buNone/>
              <a:defRPr sz="432"/>
            </a:lvl4pPr>
            <a:lvl5pPr marL="789859" indent="0">
              <a:buNone/>
              <a:defRPr sz="432"/>
            </a:lvl5pPr>
            <a:lvl6pPr marL="987323" indent="0">
              <a:buNone/>
              <a:defRPr sz="432"/>
            </a:lvl6pPr>
            <a:lvl7pPr marL="1184788" indent="0">
              <a:buNone/>
              <a:defRPr sz="432"/>
            </a:lvl7pPr>
            <a:lvl8pPr marL="1382253" indent="0">
              <a:buNone/>
              <a:defRPr sz="432"/>
            </a:lvl8pPr>
            <a:lvl9pPr marL="1579717" indent="0">
              <a:buNone/>
              <a:defRPr sz="432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61600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4649" y="197485"/>
            <a:ext cx="2456624" cy="691198"/>
          </a:xfrm>
        </p:spPr>
        <p:txBody>
          <a:bodyPr anchor="b"/>
          <a:lstStyle>
            <a:lvl1pPr>
              <a:defRPr sz="138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38143" y="426513"/>
            <a:ext cx="3856018" cy="2105135"/>
          </a:xfrm>
        </p:spPr>
        <p:txBody>
          <a:bodyPr anchor="t"/>
          <a:lstStyle>
            <a:lvl1pPr marL="0" indent="0">
              <a:buNone/>
              <a:defRPr sz="1382"/>
            </a:lvl1pPr>
            <a:lvl2pPr marL="197465" indent="0">
              <a:buNone/>
              <a:defRPr sz="1209"/>
            </a:lvl2pPr>
            <a:lvl3pPr marL="394929" indent="0">
              <a:buNone/>
              <a:defRPr sz="1037"/>
            </a:lvl3pPr>
            <a:lvl4pPr marL="592394" indent="0">
              <a:buNone/>
              <a:defRPr sz="864"/>
            </a:lvl4pPr>
            <a:lvl5pPr marL="789859" indent="0">
              <a:buNone/>
              <a:defRPr sz="864"/>
            </a:lvl5pPr>
            <a:lvl6pPr marL="987323" indent="0">
              <a:buNone/>
              <a:defRPr sz="864"/>
            </a:lvl6pPr>
            <a:lvl7pPr marL="1184788" indent="0">
              <a:buNone/>
              <a:defRPr sz="864"/>
            </a:lvl7pPr>
            <a:lvl8pPr marL="1382253" indent="0">
              <a:buNone/>
              <a:defRPr sz="864"/>
            </a:lvl8pPr>
            <a:lvl9pPr marL="1579717" indent="0">
              <a:buNone/>
              <a:defRPr sz="864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4649" y="888683"/>
            <a:ext cx="2456624" cy="1646394"/>
          </a:xfrm>
        </p:spPr>
        <p:txBody>
          <a:bodyPr/>
          <a:lstStyle>
            <a:lvl1pPr marL="0" indent="0">
              <a:buNone/>
              <a:defRPr sz="691"/>
            </a:lvl1pPr>
            <a:lvl2pPr marL="197465" indent="0">
              <a:buNone/>
              <a:defRPr sz="605"/>
            </a:lvl2pPr>
            <a:lvl3pPr marL="394929" indent="0">
              <a:buNone/>
              <a:defRPr sz="518"/>
            </a:lvl3pPr>
            <a:lvl4pPr marL="592394" indent="0">
              <a:buNone/>
              <a:defRPr sz="432"/>
            </a:lvl4pPr>
            <a:lvl5pPr marL="789859" indent="0">
              <a:buNone/>
              <a:defRPr sz="432"/>
            </a:lvl5pPr>
            <a:lvl6pPr marL="987323" indent="0">
              <a:buNone/>
              <a:defRPr sz="432"/>
            </a:lvl6pPr>
            <a:lvl7pPr marL="1184788" indent="0">
              <a:buNone/>
              <a:defRPr sz="432"/>
            </a:lvl7pPr>
            <a:lvl8pPr marL="1382253" indent="0">
              <a:buNone/>
              <a:defRPr sz="432"/>
            </a:lvl8pPr>
            <a:lvl9pPr marL="1579717" indent="0">
              <a:buNone/>
              <a:defRPr sz="432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82225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23657" y="157714"/>
            <a:ext cx="6569512" cy="5725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3657" y="788569"/>
            <a:ext cx="6569512" cy="187953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23657" y="2745590"/>
            <a:ext cx="1713786" cy="1577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18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173680F-73E9-994A-A882-7A4706C0E0E7}" type="datetimeFigureOut">
              <a:rPr lang="en-US" smtClean="0"/>
              <a:t>9/24/25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23074" y="2745590"/>
            <a:ext cx="2570678" cy="1577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18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79382" y="2745590"/>
            <a:ext cx="1713786" cy="1577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18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6EE7F73-8354-F245-96E8-181A2AD135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3360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394929" rtl="0" eaLnBrk="1" latinLnBrk="0" hangingPunct="1">
        <a:lnSpc>
          <a:spcPct val="90000"/>
        </a:lnSpc>
        <a:spcBef>
          <a:spcPct val="0"/>
        </a:spcBef>
        <a:buNone/>
        <a:defRPr sz="1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8732" indent="-98732" algn="l" defTabSz="394929" rtl="0" eaLnBrk="1" latinLnBrk="0" hangingPunct="1">
        <a:lnSpc>
          <a:spcPct val="90000"/>
        </a:lnSpc>
        <a:spcBef>
          <a:spcPts val="432"/>
        </a:spcBef>
        <a:buFont typeface="Arial" panose="020B0604020202020204" pitchFamily="34" charset="0"/>
        <a:buChar char="•"/>
        <a:defRPr sz="1209" kern="1200">
          <a:solidFill>
            <a:schemeClr val="tx1"/>
          </a:solidFill>
          <a:latin typeface="+mn-lt"/>
          <a:ea typeface="+mn-ea"/>
          <a:cs typeface="+mn-cs"/>
        </a:defRPr>
      </a:lvl1pPr>
      <a:lvl2pPr marL="296197" indent="-98732" algn="l" defTabSz="394929" rtl="0" eaLnBrk="1" latinLnBrk="0" hangingPunct="1">
        <a:lnSpc>
          <a:spcPct val="90000"/>
        </a:lnSpc>
        <a:spcBef>
          <a:spcPts val="216"/>
        </a:spcBef>
        <a:buFont typeface="Arial" panose="020B0604020202020204" pitchFamily="34" charset="0"/>
        <a:buChar char="•"/>
        <a:defRPr sz="1037" kern="1200">
          <a:solidFill>
            <a:schemeClr val="tx1"/>
          </a:solidFill>
          <a:latin typeface="+mn-lt"/>
          <a:ea typeface="+mn-ea"/>
          <a:cs typeface="+mn-cs"/>
        </a:defRPr>
      </a:lvl2pPr>
      <a:lvl3pPr marL="493662" indent="-98732" algn="l" defTabSz="394929" rtl="0" eaLnBrk="1" latinLnBrk="0" hangingPunct="1">
        <a:lnSpc>
          <a:spcPct val="90000"/>
        </a:lnSpc>
        <a:spcBef>
          <a:spcPts val="216"/>
        </a:spcBef>
        <a:buFont typeface="Arial" panose="020B0604020202020204" pitchFamily="34" charset="0"/>
        <a:buChar char="•"/>
        <a:defRPr sz="864" kern="1200">
          <a:solidFill>
            <a:schemeClr val="tx1"/>
          </a:solidFill>
          <a:latin typeface="+mn-lt"/>
          <a:ea typeface="+mn-ea"/>
          <a:cs typeface="+mn-cs"/>
        </a:defRPr>
      </a:lvl3pPr>
      <a:lvl4pPr marL="691126" indent="-98732" algn="l" defTabSz="394929" rtl="0" eaLnBrk="1" latinLnBrk="0" hangingPunct="1">
        <a:lnSpc>
          <a:spcPct val="90000"/>
        </a:lnSpc>
        <a:spcBef>
          <a:spcPts val="216"/>
        </a:spcBef>
        <a:buFont typeface="Arial" panose="020B0604020202020204" pitchFamily="34" charset="0"/>
        <a:buChar char="•"/>
        <a:defRPr sz="777" kern="1200">
          <a:solidFill>
            <a:schemeClr val="tx1"/>
          </a:solidFill>
          <a:latin typeface="+mn-lt"/>
          <a:ea typeface="+mn-ea"/>
          <a:cs typeface="+mn-cs"/>
        </a:defRPr>
      </a:lvl4pPr>
      <a:lvl5pPr marL="888591" indent="-98732" algn="l" defTabSz="394929" rtl="0" eaLnBrk="1" latinLnBrk="0" hangingPunct="1">
        <a:lnSpc>
          <a:spcPct val="90000"/>
        </a:lnSpc>
        <a:spcBef>
          <a:spcPts val="216"/>
        </a:spcBef>
        <a:buFont typeface="Arial" panose="020B0604020202020204" pitchFamily="34" charset="0"/>
        <a:buChar char="•"/>
        <a:defRPr sz="777" kern="1200">
          <a:solidFill>
            <a:schemeClr val="tx1"/>
          </a:solidFill>
          <a:latin typeface="+mn-lt"/>
          <a:ea typeface="+mn-ea"/>
          <a:cs typeface="+mn-cs"/>
        </a:defRPr>
      </a:lvl5pPr>
      <a:lvl6pPr marL="1086056" indent="-98732" algn="l" defTabSz="394929" rtl="0" eaLnBrk="1" latinLnBrk="0" hangingPunct="1">
        <a:lnSpc>
          <a:spcPct val="90000"/>
        </a:lnSpc>
        <a:spcBef>
          <a:spcPts val="216"/>
        </a:spcBef>
        <a:buFont typeface="Arial" panose="020B0604020202020204" pitchFamily="34" charset="0"/>
        <a:buChar char="•"/>
        <a:defRPr sz="777" kern="1200">
          <a:solidFill>
            <a:schemeClr val="tx1"/>
          </a:solidFill>
          <a:latin typeface="+mn-lt"/>
          <a:ea typeface="+mn-ea"/>
          <a:cs typeface="+mn-cs"/>
        </a:defRPr>
      </a:lvl6pPr>
      <a:lvl7pPr marL="1283520" indent="-98732" algn="l" defTabSz="394929" rtl="0" eaLnBrk="1" latinLnBrk="0" hangingPunct="1">
        <a:lnSpc>
          <a:spcPct val="90000"/>
        </a:lnSpc>
        <a:spcBef>
          <a:spcPts val="216"/>
        </a:spcBef>
        <a:buFont typeface="Arial" panose="020B0604020202020204" pitchFamily="34" charset="0"/>
        <a:buChar char="•"/>
        <a:defRPr sz="777" kern="1200">
          <a:solidFill>
            <a:schemeClr val="tx1"/>
          </a:solidFill>
          <a:latin typeface="+mn-lt"/>
          <a:ea typeface="+mn-ea"/>
          <a:cs typeface="+mn-cs"/>
        </a:defRPr>
      </a:lvl7pPr>
      <a:lvl8pPr marL="1480985" indent="-98732" algn="l" defTabSz="394929" rtl="0" eaLnBrk="1" latinLnBrk="0" hangingPunct="1">
        <a:lnSpc>
          <a:spcPct val="90000"/>
        </a:lnSpc>
        <a:spcBef>
          <a:spcPts val="216"/>
        </a:spcBef>
        <a:buFont typeface="Arial" panose="020B0604020202020204" pitchFamily="34" charset="0"/>
        <a:buChar char="•"/>
        <a:defRPr sz="777" kern="1200">
          <a:solidFill>
            <a:schemeClr val="tx1"/>
          </a:solidFill>
          <a:latin typeface="+mn-lt"/>
          <a:ea typeface="+mn-ea"/>
          <a:cs typeface="+mn-cs"/>
        </a:defRPr>
      </a:lvl8pPr>
      <a:lvl9pPr marL="1678450" indent="-98732" algn="l" defTabSz="394929" rtl="0" eaLnBrk="1" latinLnBrk="0" hangingPunct="1">
        <a:lnSpc>
          <a:spcPct val="90000"/>
        </a:lnSpc>
        <a:spcBef>
          <a:spcPts val="216"/>
        </a:spcBef>
        <a:buFont typeface="Arial" panose="020B0604020202020204" pitchFamily="34" charset="0"/>
        <a:buChar char="•"/>
        <a:defRPr sz="77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94929" rtl="0" eaLnBrk="1" latinLnBrk="0" hangingPunct="1">
        <a:defRPr sz="777" kern="1200">
          <a:solidFill>
            <a:schemeClr val="tx1"/>
          </a:solidFill>
          <a:latin typeface="+mn-lt"/>
          <a:ea typeface="+mn-ea"/>
          <a:cs typeface="+mn-cs"/>
        </a:defRPr>
      </a:lvl1pPr>
      <a:lvl2pPr marL="197465" algn="l" defTabSz="394929" rtl="0" eaLnBrk="1" latinLnBrk="0" hangingPunct="1">
        <a:defRPr sz="777" kern="1200">
          <a:solidFill>
            <a:schemeClr val="tx1"/>
          </a:solidFill>
          <a:latin typeface="+mn-lt"/>
          <a:ea typeface="+mn-ea"/>
          <a:cs typeface="+mn-cs"/>
        </a:defRPr>
      </a:lvl2pPr>
      <a:lvl3pPr marL="394929" algn="l" defTabSz="394929" rtl="0" eaLnBrk="1" latinLnBrk="0" hangingPunct="1">
        <a:defRPr sz="777" kern="1200">
          <a:solidFill>
            <a:schemeClr val="tx1"/>
          </a:solidFill>
          <a:latin typeface="+mn-lt"/>
          <a:ea typeface="+mn-ea"/>
          <a:cs typeface="+mn-cs"/>
        </a:defRPr>
      </a:lvl3pPr>
      <a:lvl4pPr marL="592394" algn="l" defTabSz="394929" rtl="0" eaLnBrk="1" latinLnBrk="0" hangingPunct="1">
        <a:defRPr sz="777" kern="1200">
          <a:solidFill>
            <a:schemeClr val="tx1"/>
          </a:solidFill>
          <a:latin typeface="+mn-lt"/>
          <a:ea typeface="+mn-ea"/>
          <a:cs typeface="+mn-cs"/>
        </a:defRPr>
      </a:lvl4pPr>
      <a:lvl5pPr marL="789859" algn="l" defTabSz="394929" rtl="0" eaLnBrk="1" latinLnBrk="0" hangingPunct="1">
        <a:defRPr sz="777" kern="1200">
          <a:solidFill>
            <a:schemeClr val="tx1"/>
          </a:solidFill>
          <a:latin typeface="+mn-lt"/>
          <a:ea typeface="+mn-ea"/>
          <a:cs typeface="+mn-cs"/>
        </a:defRPr>
      </a:lvl5pPr>
      <a:lvl6pPr marL="987323" algn="l" defTabSz="394929" rtl="0" eaLnBrk="1" latinLnBrk="0" hangingPunct="1">
        <a:defRPr sz="777" kern="1200">
          <a:solidFill>
            <a:schemeClr val="tx1"/>
          </a:solidFill>
          <a:latin typeface="+mn-lt"/>
          <a:ea typeface="+mn-ea"/>
          <a:cs typeface="+mn-cs"/>
        </a:defRPr>
      </a:lvl6pPr>
      <a:lvl7pPr marL="1184788" algn="l" defTabSz="394929" rtl="0" eaLnBrk="1" latinLnBrk="0" hangingPunct="1">
        <a:defRPr sz="777" kern="1200">
          <a:solidFill>
            <a:schemeClr val="tx1"/>
          </a:solidFill>
          <a:latin typeface="+mn-lt"/>
          <a:ea typeface="+mn-ea"/>
          <a:cs typeface="+mn-cs"/>
        </a:defRPr>
      </a:lvl7pPr>
      <a:lvl8pPr marL="1382253" algn="l" defTabSz="394929" rtl="0" eaLnBrk="1" latinLnBrk="0" hangingPunct="1">
        <a:defRPr sz="777" kern="1200">
          <a:solidFill>
            <a:schemeClr val="tx1"/>
          </a:solidFill>
          <a:latin typeface="+mn-lt"/>
          <a:ea typeface="+mn-ea"/>
          <a:cs typeface="+mn-cs"/>
        </a:defRPr>
      </a:lvl8pPr>
      <a:lvl9pPr marL="1579717" algn="l" defTabSz="394929" rtl="0" eaLnBrk="1" latinLnBrk="0" hangingPunct="1">
        <a:defRPr sz="77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EDD93860-51E4-98DF-9378-C5610F708A6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4408"/>
            <a:ext cx="7616825" cy="2957867"/>
          </a:xfrm>
          <a:prstGeom prst="rect">
            <a:avLst/>
          </a:prstGeom>
        </p:spPr>
      </p:pic>
      <p:sp>
        <p:nvSpPr>
          <p:cNvPr id="6" name="TextBox 5">
            <a:extLst>
              <a:ext uri="{FF2B5EF4-FFF2-40B4-BE49-F238E27FC236}">
                <a16:creationId xmlns:a16="http://schemas.microsoft.com/office/drawing/2014/main" id="{16CA775F-696B-974A-1357-29E9C135F879}"/>
              </a:ext>
            </a:extLst>
          </p:cNvPr>
          <p:cNvSpPr txBox="1"/>
          <p:nvPr/>
        </p:nvSpPr>
        <p:spPr>
          <a:xfrm>
            <a:off x="227105" y="812800"/>
            <a:ext cx="262964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Enter text here if needed</a:t>
            </a:r>
          </a:p>
          <a:p>
            <a:r>
              <a:rPr lang="en-US" dirty="0"/>
              <a:t>1800-123-4567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53E57A4-3504-7B9F-7CC4-C23FA78F1E9B}"/>
              </a:ext>
            </a:extLst>
          </p:cNvPr>
          <p:cNvSpPr txBox="1"/>
          <p:nvPr/>
        </p:nvSpPr>
        <p:spPr>
          <a:xfrm>
            <a:off x="564777" y="2477247"/>
            <a:ext cx="25668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Enter text here if needed</a:t>
            </a:r>
          </a:p>
        </p:txBody>
      </p:sp>
    </p:spTree>
    <p:extLst>
      <p:ext uri="{BB962C8B-B14F-4D97-AF65-F5344CB8AC3E}">
        <p14:creationId xmlns:p14="http://schemas.microsoft.com/office/powerpoint/2010/main" val="29626527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</TotalTime>
  <Words>11</Words>
  <Application>Microsoft Macintosh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Rachael Chagnon</dc:creator>
  <cp:lastModifiedBy>Rachael Chagnon</cp:lastModifiedBy>
  <cp:revision>1</cp:revision>
  <dcterms:created xsi:type="dcterms:W3CDTF">2025-09-24T15:29:34Z</dcterms:created>
  <dcterms:modified xsi:type="dcterms:W3CDTF">2025-09-24T15:54:43Z</dcterms:modified>
</cp:coreProperties>
</file>

<file path=docProps/thumbnail.jpeg>
</file>